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6" autoAdjust="0"/>
    <p:restoredTop sz="94660"/>
  </p:normalViewPr>
  <p:slideViewPr>
    <p:cSldViewPr snapToGrid="0">
      <p:cViewPr varScale="1">
        <p:scale>
          <a:sx n="84" d="100"/>
          <a:sy n="84" d="100"/>
        </p:scale>
        <p:origin x="66"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6/2/2018</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43B39-165A-4B68-AA5C-581F5336313C}" type="datetimeFigureOut">
              <a:rPr lang="en-US" dirty="0"/>
              <a:t>6/2/2018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2C8C57-33F9-4259-AC4F-0E3F5BEC9B94}" type="datetimeFigureOut">
              <a:rPr lang="en-US" dirty="0"/>
              <a:t>6/2/2018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smtClean="0"/>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48772B-8FA2-401F-A0A1-A59855EDBC3E}" type="datetimeFigureOut">
              <a:rPr lang="en-US" dirty="0"/>
              <a:t>6/2/2018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DD5BDE-5A90-4611-82E9-0FC5746D30C5}" type="datetimeFigureOut">
              <a:rPr lang="en-US" dirty="0"/>
              <a:t>6/2/2018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6/2/2018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6/2/2018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6/2/2018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6/2/2018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6/2/2018</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9472EB-AC54-4713-BFC2-BEB621108C63}" type="datetimeFigureOut">
              <a:rPr lang="en-US" dirty="0"/>
              <a:t>6/2/2018</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6/2/2018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6/2/2018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6/2/2018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6/2/2018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ED06B6-C816-4861-964D-15A98395707D}" type="datetimeFigureOut">
              <a:rPr lang="en-US" dirty="0"/>
              <a:t>6/2/2018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B1A8AB-EA7C-4B1B-9D73-E2551851FABE}" type="datetimeFigureOut">
              <a:rPr lang="en-US" dirty="0"/>
              <a:t>6/2/2018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6/2/2018</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DSFI Excellence Awards </a:t>
            </a:r>
            <a:endParaRPr lang="en-IN" dirty="0"/>
          </a:p>
        </p:txBody>
      </p:sp>
    </p:spTree>
    <p:extLst>
      <p:ext uri="{BB962C8B-B14F-4D97-AF65-F5344CB8AC3E}">
        <p14:creationId xmlns:p14="http://schemas.microsoft.com/office/powerpoint/2010/main" val="1971641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Worked in the Field of Down’s Syndrome</a:t>
            </a:r>
            <a:endParaRPr lang="en-IN" dirty="0"/>
          </a:p>
        </p:txBody>
      </p:sp>
      <p:sp>
        <p:nvSpPr>
          <p:cNvPr id="3" name="Content Placeholder 2"/>
          <p:cNvSpPr>
            <a:spLocks noGrp="1"/>
          </p:cNvSpPr>
          <p:nvPr>
            <p:ph idx="1"/>
          </p:nvPr>
        </p:nvSpPr>
        <p:spPr/>
        <p:txBody>
          <a:bodyPr/>
          <a:lstStyle/>
          <a:p>
            <a:r>
              <a:rPr lang="en-US" dirty="0" smtClean="0"/>
              <a:t>Her entire life revolves around people with Down’s Syndrome and their parents. </a:t>
            </a:r>
          </a:p>
          <a:p>
            <a:r>
              <a:rPr lang="en-US" dirty="0" smtClean="0"/>
              <a:t>She started the Support Group in major cities of Gujarat, Ahmedabad, Vadodara but has now reached to other districts as well. She isn’t going to stop until she touches every life of every person with down’s syndrome in all the 33 districts of Gujarat</a:t>
            </a:r>
          </a:p>
          <a:p>
            <a:r>
              <a:rPr lang="en-US" dirty="0" smtClean="0"/>
              <a:t>She has dedicated her life towards the welfare of people with Down’s Syndrome and their families.</a:t>
            </a:r>
          </a:p>
          <a:p>
            <a:pPr marL="0" indent="0">
              <a:buNone/>
            </a:pPr>
            <a:r>
              <a:rPr lang="en-US" sz="2360" dirty="0" smtClean="0"/>
              <a:t>Dr. </a:t>
            </a:r>
            <a:r>
              <a:rPr lang="en-US" sz="2360" dirty="0" err="1" smtClean="0"/>
              <a:t>Vaishali</a:t>
            </a:r>
            <a:r>
              <a:rPr lang="en-US" sz="2360" dirty="0" smtClean="0"/>
              <a:t> </a:t>
            </a:r>
            <a:r>
              <a:rPr lang="en-US" sz="2360" dirty="0" err="1" smtClean="0"/>
              <a:t>Hyderbadi</a:t>
            </a:r>
            <a:endParaRPr lang="en-US" sz="2360" dirty="0"/>
          </a:p>
        </p:txBody>
      </p:sp>
    </p:spTree>
    <p:extLst>
      <p:ext uri="{BB962C8B-B14F-4D97-AF65-F5344CB8AC3E}">
        <p14:creationId xmlns:p14="http://schemas.microsoft.com/office/powerpoint/2010/main" val="388934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 the Field of Down’s Syndrome</a:t>
            </a:r>
            <a:endParaRPr lang="en-IN" dirty="0"/>
          </a:p>
        </p:txBody>
      </p:sp>
      <p:sp>
        <p:nvSpPr>
          <p:cNvPr id="3" name="Content Placeholder 2"/>
          <p:cNvSpPr>
            <a:spLocks noGrp="1"/>
          </p:cNvSpPr>
          <p:nvPr>
            <p:ph idx="1"/>
          </p:nvPr>
        </p:nvSpPr>
        <p:spPr>
          <a:xfrm>
            <a:off x="1154955" y="2603500"/>
            <a:ext cx="5223268" cy="3379611"/>
          </a:xfrm>
        </p:spPr>
        <p:txBody>
          <a:bodyPr>
            <a:normAutofit fontScale="62500" lnSpcReduction="20000"/>
          </a:bodyPr>
          <a:lstStyle/>
          <a:p>
            <a:r>
              <a:rPr lang="en-US" dirty="0" smtClean="0"/>
              <a:t>An ever smiling, generous, committed and whole hearted doctor She has been a guiding light to the parents of kids with Down’s Syndrome.</a:t>
            </a:r>
          </a:p>
          <a:p>
            <a:r>
              <a:rPr lang="en-US" dirty="0" smtClean="0"/>
              <a:t>She has helped individuals with Down’s Syndrome overcome general health problems. An important one being the decrease in incidence of cough and cold. </a:t>
            </a:r>
          </a:p>
          <a:p>
            <a:r>
              <a:rPr lang="en-US" dirty="0" smtClean="0"/>
              <a:t>Her contributions are several – Identification of Cow’s milk protein allergy and it’s effect on increasing respiratory infections, Pioneered first time in world, the initiation and use of CARNOSINE, a nutritional supplement in children with Down’s Syndrome which helps in overall development and many more. </a:t>
            </a:r>
          </a:p>
          <a:p>
            <a:r>
              <a:rPr lang="en-US" dirty="0" smtClean="0"/>
              <a:t>She has </a:t>
            </a:r>
            <a:r>
              <a:rPr lang="en-US" dirty="0" err="1" smtClean="0"/>
              <a:t>dedeicated</a:t>
            </a:r>
            <a:r>
              <a:rPr lang="en-US" dirty="0" smtClean="0"/>
              <a:t> the last 17 years to the cause of individuals with Down’s  Syndrome. </a:t>
            </a:r>
          </a:p>
          <a:p>
            <a:endParaRPr lang="en-US" dirty="0"/>
          </a:p>
          <a:p>
            <a:pPr marL="0" indent="0">
              <a:buNone/>
            </a:pPr>
            <a:r>
              <a:rPr lang="en-US" sz="2800" dirty="0" smtClean="0"/>
              <a:t>Dr. Priya Chandrasekhar  MBBS, DNB - </a:t>
            </a:r>
            <a:r>
              <a:rPr lang="en-US" sz="2800" dirty="0" err="1" smtClean="0"/>
              <a:t>Paediatrics</a:t>
            </a:r>
            <a:endParaRPr lang="en-IN" sz="2800" dirty="0"/>
          </a:p>
        </p:txBody>
      </p:sp>
      <p:sp>
        <p:nvSpPr>
          <p:cNvPr id="4" name="Content Placeholder 2"/>
          <p:cNvSpPr txBox="1">
            <a:spLocks/>
          </p:cNvSpPr>
          <p:nvPr/>
        </p:nvSpPr>
        <p:spPr>
          <a:xfrm>
            <a:off x="6297043" y="2603500"/>
            <a:ext cx="5223268" cy="4937478"/>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sz="4400" dirty="0" smtClean="0"/>
              <a:t>One of the first doctors to join the Baby Memorial hospital when it started in 1987.</a:t>
            </a:r>
          </a:p>
          <a:p>
            <a:r>
              <a:rPr lang="en-US" sz="4400" dirty="0" smtClean="0"/>
              <a:t>First in Kerala to start a specific clinic for children with Down’s Syndrome.</a:t>
            </a:r>
          </a:p>
          <a:p>
            <a:r>
              <a:rPr lang="en-US" sz="4400" dirty="0" smtClean="0"/>
              <a:t>He had conceived and directed the Free Hepatitis B vaccination </a:t>
            </a:r>
            <a:r>
              <a:rPr lang="en-US" sz="4400" dirty="0" err="1" smtClean="0"/>
              <a:t>programme</a:t>
            </a:r>
            <a:r>
              <a:rPr lang="en-US" sz="4400" dirty="0" smtClean="0"/>
              <a:t> in 2000. It was only later that the government made it compulsory and is now a part of the ‘ </a:t>
            </a:r>
            <a:r>
              <a:rPr lang="en-US" sz="4400" dirty="0" err="1" smtClean="0"/>
              <a:t>Pentavalent</a:t>
            </a:r>
            <a:r>
              <a:rPr lang="en-US" sz="4400" dirty="0" smtClean="0"/>
              <a:t> Vaccine’ routinely administered to all the children in India.</a:t>
            </a:r>
          </a:p>
          <a:p>
            <a:r>
              <a:rPr lang="en-US" sz="4400" dirty="0" smtClean="0"/>
              <a:t>He has 3 books and 4 medical journals to his credit.</a:t>
            </a:r>
          </a:p>
          <a:p>
            <a:r>
              <a:rPr lang="en-US" sz="4400" dirty="0" smtClean="0"/>
              <a:t>He is actively involved in the researches associated with Down’s Syndrome, as the Chair of APDSMHW Research Committee. </a:t>
            </a:r>
          </a:p>
          <a:p>
            <a:r>
              <a:rPr lang="en-US" sz="4400" dirty="0" smtClean="0"/>
              <a:t>He has won several awards – </a:t>
            </a:r>
            <a:r>
              <a:rPr lang="en-US" sz="4400" dirty="0" err="1" smtClean="0"/>
              <a:t>Amaljith</a:t>
            </a:r>
            <a:r>
              <a:rPr lang="en-US" sz="4400" dirty="0" smtClean="0"/>
              <a:t> Humanitarian Foundation Award  2009, Best Doctor Award 2012 instituted by the Kozhikode branch of Indian Medical Association and the list goes on and on…</a:t>
            </a:r>
          </a:p>
          <a:p>
            <a:endParaRPr lang="en-US" sz="5000" dirty="0"/>
          </a:p>
          <a:p>
            <a:pPr marL="0" indent="0">
              <a:buNone/>
            </a:pPr>
            <a:r>
              <a:rPr lang="en-US" sz="7200" dirty="0" smtClean="0"/>
              <a:t>Dr. </a:t>
            </a:r>
            <a:r>
              <a:rPr lang="en-US" sz="7200" dirty="0" err="1" smtClean="0"/>
              <a:t>Shaji</a:t>
            </a:r>
            <a:r>
              <a:rPr lang="en-US" sz="7200" dirty="0" smtClean="0"/>
              <a:t> Thomas John MD, DCH, DTM &amp; H, PGDAP, FIAMS, FIAP ( Chief of Clinical Support Services and Chief Pediatrics and Neonatology)</a:t>
            </a:r>
          </a:p>
          <a:p>
            <a:endParaRPr lang="en-US" sz="7200" dirty="0" smtClean="0"/>
          </a:p>
          <a:p>
            <a:pPr marL="0" indent="0">
              <a:buFont typeface="Wingdings 3" charset="2"/>
              <a:buNone/>
            </a:pPr>
            <a:endParaRPr lang="en-US" sz="7200" dirty="0"/>
          </a:p>
          <a:p>
            <a:pPr marL="0" indent="0">
              <a:buFont typeface="Wingdings 3" charset="2"/>
              <a:buNone/>
            </a:pPr>
            <a:endParaRPr lang="en-US" sz="2800" dirty="0" smtClean="0"/>
          </a:p>
          <a:p>
            <a:pPr marL="0" indent="0">
              <a:buFont typeface="Wingdings 3" charset="2"/>
              <a:buNone/>
            </a:pPr>
            <a:endParaRPr lang="en-US" sz="2800" dirty="0"/>
          </a:p>
          <a:p>
            <a:pPr marL="0" indent="0">
              <a:buFont typeface="Wingdings 3" charset="2"/>
              <a:buNone/>
            </a:pPr>
            <a:endParaRPr lang="en-US" sz="2800" dirty="0" smtClean="0"/>
          </a:p>
          <a:p>
            <a:pPr marL="0" indent="0">
              <a:buFont typeface="Wingdings 3" charset="2"/>
              <a:buNone/>
            </a:pPr>
            <a:r>
              <a:rPr lang="en-US" sz="2800" dirty="0" smtClean="0"/>
              <a:t>Dr. </a:t>
            </a:r>
            <a:r>
              <a:rPr lang="en-US" sz="2800" dirty="0" err="1" smtClean="0"/>
              <a:t>Shaji</a:t>
            </a:r>
            <a:r>
              <a:rPr lang="en-US" sz="2800" dirty="0" smtClean="0"/>
              <a:t> Thomas John</a:t>
            </a:r>
            <a:endParaRPr lang="en-IN" sz="2800" dirty="0"/>
          </a:p>
        </p:txBody>
      </p:sp>
    </p:spTree>
    <p:extLst>
      <p:ext uri="{BB962C8B-B14F-4D97-AF65-F5344CB8AC3E}">
        <p14:creationId xmlns:p14="http://schemas.microsoft.com/office/powerpoint/2010/main" val="3438032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Advocacy </a:t>
            </a:r>
            <a:endParaRPr lang="en-IN" dirty="0"/>
          </a:p>
        </p:txBody>
      </p:sp>
      <p:sp>
        <p:nvSpPr>
          <p:cNvPr id="3" name="Content Placeholder 2"/>
          <p:cNvSpPr>
            <a:spLocks noGrp="1"/>
          </p:cNvSpPr>
          <p:nvPr>
            <p:ph idx="1"/>
          </p:nvPr>
        </p:nvSpPr>
        <p:spPr/>
        <p:txBody>
          <a:bodyPr>
            <a:normAutofit fontScale="85000" lnSpcReduction="10000"/>
          </a:bodyPr>
          <a:lstStyle/>
          <a:p>
            <a:r>
              <a:rPr lang="en-US" dirty="0" smtClean="0"/>
              <a:t>A beautiful young, confident, charming and a wonderful Artist.</a:t>
            </a:r>
          </a:p>
          <a:p>
            <a:r>
              <a:rPr lang="en-US" dirty="0" smtClean="0"/>
              <a:t>She has been a contributing member to this society since 2011. She has sold about 125 paintings and raised $70,000 in Vietnam and supported 4 infant’s heart surgeries and supported various special schools in Vietnam.</a:t>
            </a:r>
          </a:p>
          <a:p>
            <a:r>
              <a:rPr lang="en-US" dirty="0" smtClean="0"/>
              <a:t>She has an art studio with young adults with Down’s Syndrome called Studio 21Up in Bangalore. Her artwork is also featured in Not Just Art – an initiative to spread awareness and e-commerce for differently abled artists around the world. </a:t>
            </a:r>
            <a:endParaRPr lang="en-US" dirty="0"/>
          </a:p>
          <a:p>
            <a:r>
              <a:rPr lang="en-US" dirty="0" smtClean="0"/>
              <a:t>She desired to start a café fro special young adults in Bangalore and her parents are helping her to </a:t>
            </a:r>
            <a:r>
              <a:rPr lang="en-US" dirty="0" err="1" smtClean="0"/>
              <a:t>makle</a:t>
            </a:r>
            <a:r>
              <a:rPr lang="en-US" dirty="0" smtClean="0"/>
              <a:t> that dream come true. </a:t>
            </a:r>
          </a:p>
          <a:p>
            <a:pPr marL="0" indent="0">
              <a:buNone/>
            </a:pPr>
            <a:endParaRPr lang="en-US" sz="3000" dirty="0"/>
          </a:p>
          <a:p>
            <a:pPr marL="0" indent="0">
              <a:buNone/>
            </a:pPr>
            <a:r>
              <a:rPr lang="en-US" sz="3000" dirty="0" smtClean="0"/>
              <a:t>S. </a:t>
            </a:r>
            <a:r>
              <a:rPr lang="en-US" sz="3000" dirty="0" err="1" smtClean="0"/>
              <a:t>Karishma</a:t>
            </a:r>
            <a:r>
              <a:rPr lang="en-US" sz="3000" dirty="0" smtClean="0"/>
              <a:t> </a:t>
            </a:r>
            <a:r>
              <a:rPr lang="en-US" sz="3000" dirty="0" err="1" smtClean="0"/>
              <a:t>Kannan</a:t>
            </a:r>
            <a:endParaRPr lang="en-IN" sz="3000" dirty="0"/>
          </a:p>
          <a:p>
            <a:endParaRPr lang="en-IN" dirty="0"/>
          </a:p>
        </p:txBody>
      </p:sp>
    </p:spTree>
    <p:extLst>
      <p:ext uri="{BB962C8B-B14F-4D97-AF65-F5344CB8AC3E}">
        <p14:creationId xmlns:p14="http://schemas.microsoft.com/office/powerpoint/2010/main" val="3589853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43</TotalTime>
  <Words>521</Words>
  <Application>Microsoft Office PowerPoint</Application>
  <PresentationFormat>Widescreen</PresentationFormat>
  <Paragraphs>34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Gothic</vt:lpstr>
      <vt:lpstr>Wingdings 3</vt:lpstr>
      <vt:lpstr>Ion Boardroom</vt:lpstr>
      <vt:lpstr>DSFI Excellence Awards </vt:lpstr>
      <vt:lpstr>Worked in the Field of Down’s Syndrome</vt:lpstr>
      <vt:lpstr>Research in the Field of Down’s Syndrome</vt:lpstr>
      <vt:lpstr>Self Advocacy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DSFI Excellence Awards</dc:title>
  <dc:creator>BusinessCenter</dc:creator>
  <cp:lastModifiedBy>BusinessCenter</cp:lastModifiedBy>
  <cp:revision>5</cp:revision>
  <dcterms:created xsi:type="dcterms:W3CDTF">2018-06-02T11:13:28Z</dcterms:created>
  <dcterms:modified xsi:type="dcterms:W3CDTF">2018-06-02T11:57:00Z</dcterms:modified>
</cp:coreProperties>
</file>